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E4268-225A-41CE-80C3-601F103FA14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5E6995-A5AE-451C-94D7-58CB276F9C7E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E4268-225A-41CE-80C3-601F103FA14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6995-A5AE-451C-94D7-58CB276F9C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E4268-225A-41CE-80C3-601F103FA14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6995-A5AE-451C-94D7-58CB276F9C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E4268-225A-41CE-80C3-601F103FA14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5E6995-A5AE-451C-94D7-58CB276F9C7E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E4268-225A-41CE-80C3-601F103FA14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5E6995-A5AE-451C-94D7-58CB276F9C7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E4268-225A-41CE-80C3-601F103FA14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5E6995-A5AE-451C-94D7-58CB276F9C7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E4268-225A-41CE-80C3-601F103FA14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5E6995-A5AE-451C-94D7-58CB276F9C7E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E4268-225A-41CE-80C3-601F103FA14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5E6995-A5AE-451C-94D7-58CB276F9C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E4268-225A-41CE-80C3-601F103FA14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5E6995-A5AE-451C-94D7-58CB276F9C7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E4268-225A-41CE-80C3-601F103FA14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5E6995-A5AE-451C-94D7-58CB276F9C7E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E4268-225A-41CE-80C3-601F103FA14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5E6995-A5AE-451C-94D7-58CB276F9C7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19E4268-225A-41CE-80C3-601F103FA14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E05E6995-A5AE-451C-94D7-58CB276F9C7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Himalia</a:t>
            </a:r>
            <a:r>
              <a:rPr lang="en-US" dirty="0" smtClean="0"/>
              <a:t> and </a:t>
            </a:r>
            <a:r>
              <a:rPr lang="en-US" dirty="0" err="1" smtClean="0"/>
              <a:t>Elara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Abby Bradshaw and Paige Taylor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37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Himalia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Very little is known about </a:t>
            </a:r>
            <a:r>
              <a:rPr lang="en-US" dirty="0" err="1" smtClean="0"/>
              <a:t>Himalia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Himalia</a:t>
            </a:r>
            <a:r>
              <a:rPr lang="en-US" dirty="0" smtClean="0"/>
              <a:t> is Jupiter's tenth moon.</a:t>
            </a:r>
          </a:p>
          <a:p>
            <a:r>
              <a:rPr lang="en-US" dirty="0" err="1" smtClean="0"/>
              <a:t>Himalia</a:t>
            </a:r>
            <a:r>
              <a:rPr lang="en-US" dirty="0" smtClean="0"/>
              <a:t> is 110 miles in diameter and orbits 7,000,000 miles from Jupiter. </a:t>
            </a:r>
          </a:p>
          <a:p>
            <a:r>
              <a:rPr lang="en-US" dirty="0" err="1" smtClean="0"/>
              <a:t>Himalia</a:t>
            </a:r>
            <a:r>
              <a:rPr lang="en-US" dirty="0" smtClean="0"/>
              <a:t> has a mass of 9.5 x 10</a:t>
            </a:r>
            <a:r>
              <a:rPr lang="en-US" baseline="30000" dirty="0" smtClean="0"/>
              <a:t>18</a:t>
            </a:r>
            <a:r>
              <a:rPr lang="en-US" dirty="0" smtClean="0"/>
              <a:t>kg. It orbits Jupiter in 250.5662 (Earth) days. </a:t>
            </a:r>
          </a:p>
          <a:p>
            <a:r>
              <a:rPr lang="en-US" dirty="0" smtClean="0"/>
              <a:t>Appears grey in color.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Elara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Very little is known about </a:t>
            </a:r>
            <a:r>
              <a:rPr lang="en-US" dirty="0" err="1" smtClean="0"/>
              <a:t>Elara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Elara</a:t>
            </a:r>
            <a:r>
              <a:rPr lang="en-US" dirty="0" smtClean="0"/>
              <a:t> is Jupiter's twelfth moon. </a:t>
            </a:r>
          </a:p>
          <a:p>
            <a:r>
              <a:rPr lang="en-US" dirty="0" err="1" smtClean="0"/>
              <a:t>Elara</a:t>
            </a:r>
            <a:r>
              <a:rPr lang="en-US" dirty="0" smtClean="0"/>
              <a:t> is 50 miles in diameter and orbits 7,250,000 miles from Jupiter. </a:t>
            </a:r>
          </a:p>
          <a:p>
            <a:r>
              <a:rPr lang="en-US" dirty="0" err="1" smtClean="0"/>
              <a:t>Elara</a:t>
            </a:r>
            <a:r>
              <a:rPr lang="en-US" dirty="0" smtClean="0"/>
              <a:t> has a mass of 8 x 10</a:t>
            </a:r>
            <a:r>
              <a:rPr lang="en-US" baseline="30000" dirty="0" smtClean="0"/>
              <a:t>17</a:t>
            </a:r>
            <a:r>
              <a:rPr lang="en-US" dirty="0" smtClean="0"/>
              <a:t>kg. It orbits Jupiter in 259.6528 (Earth) days.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Attributes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717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Himalia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T</a:t>
            </a:r>
            <a:r>
              <a:rPr lang="en-US" dirty="0" smtClean="0"/>
              <a:t>he largest irregular satellite of Jupiter.</a:t>
            </a:r>
          </a:p>
          <a:p>
            <a:r>
              <a:rPr lang="en-US" dirty="0" smtClean="0"/>
              <a:t>The fifth largest overall in size, and only the four Galilean moons of Jupiter have greater mass.</a:t>
            </a:r>
          </a:p>
          <a:p>
            <a:r>
              <a:rPr lang="en-US" dirty="0" err="1" smtClean="0"/>
              <a:t>Himalia</a:t>
            </a:r>
            <a:r>
              <a:rPr lang="en-US" dirty="0" smtClean="0"/>
              <a:t> may be the largest remaining chunk of an asteroid, which had several pieces broken off in a collision either before or after being captured by Jupiter's gravity.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Elara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I</a:t>
            </a:r>
            <a:r>
              <a:rPr lang="en-US" dirty="0" smtClean="0"/>
              <a:t>t is just 2% the size of Europa. However it is half the size of </a:t>
            </a:r>
            <a:r>
              <a:rPr lang="en-US" dirty="0" err="1" smtClean="0"/>
              <a:t>Himalia</a:t>
            </a:r>
            <a:r>
              <a:rPr lang="en-US" dirty="0" smtClean="0"/>
              <a:t> so it is the second biggest </a:t>
            </a:r>
            <a:r>
              <a:rPr lang="en-US" dirty="0" err="1" smtClean="0"/>
              <a:t>Himalian</a:t>
            </a:r>
            <a:r>
              <a:rPr lang="en-US" dirty="0" smtClean="0"/>
              <a:t> moon.</a:t>
            </a:r>
          </a:p>
          <a:p>
            <a:r>
              <a:rPr lang="en-US" dirty="0" smtClean="0"/>
              <a:t>It is a </a:t>
            </a:r>
            <a:r>
              <a:rPr lang="en-US" dirty="0" err="1" smtClean="0"/>
              <a:t>prograde</a:t>
            </a:r>
            <a:r>
              <a:rPr lang="en-US" dirty="0" smtClean="0"/>
              <a:t> (moves in the same direction as what it orbits) irregular satellite of Jupiter.</a:t>
            </a:r>
          </a:p>
          <a:p>
            <a:r>
              <a:rPr lang="en-US" dirty="0" smtClean="0"/>
              <a:t>May also be a chunk of an </a:t>
            </a:r>
            <a:r>
              <a:rPr lang="en-US" dirty="0" err="1" smtClean="0"/>
              <a:t>asteriod</a:t>
            </a:r>
            <a:r>
              <a:rPr lang="en-US" dirty="0" smtClean="0"/>
              <a:t> that was captured by Jupiter’s gravitational pull.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5275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Himalia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Himalia</a:t>
            </a:r>
            <a:r>
              <a:rPr lang="en-US" dirty="0" smtClean="0"/>
              <a:t> was discovered by C. Perrine in 1904.</a:t>
            </a:r>
          </a:p>
          <a:p>
            <a:r>
              <a:rPr lang="en-US" dirty="0"/>
              <a:t>N</a:t>
            </a:r>
            <a:r>
              <a:rPr lang="en-US" dirty="0" smtClean="0"/>
              <a:t>amed after the nymph </a:t>
            </a:r>
            <a:r>
              <a:rPr lang="en-US" dirty="0" err="1" smtClean="0"/>
              <a:t>Himalia</a:t>
            </a:r>
            <a:r>
              <a:rPr lang="en-US" dirty="0" smtClean="0"/>
              <a:t>, who bore three sons of Zeus (the Greek equivalent of Jupiter).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Elara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Elara</a:t>
            </a:r>
            <a:r>
              <a:rPr lang="en-US" dirty="0" smtClean="0"/>
              <a:t> was discovered by C. Perrine in 1905.</a:t>
            </a:r>
          </a:p>
          <a:p>
            <a:r>
              <a:rPr lang="en-US" dirty="0"/>
              <a:t>N</a:t>
            </a:r>
            <a:r>
              <a:rPr lang="en-US" dirty="0" smtClean="0"/>
              <a:t>amed after </a:t>
            </a:r>
            <a:r>
              <a:rPr lang="en-US" dirty="0" err="1" smtClean="0"/>
              <a:t>Elara</a:t>
            </a:r>
            <a:r>
              <a:rPr lang="en-US" dirty="0" smtClean="0"/>
              <a:t>, one of Zeus's lovers and the mother of the giant </a:t>
            </a:r>
            <a:r>
              <a:rPr lang="en-US" dirty="0" err="1" smtClean="0"/>
              <a:t>Tityos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Elara</a:t>
            </a:r>
            <a:r>
              <a:rPr lang="en-US" dirty="0" smtClean="0"/>
              <a:t> did not receive its present name until 1975; before then, it was simply known as Jupiter VII.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 of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03951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295400" y="685800"/>
            <a:ext cx="4040188" cy="639762"/>
          </a:xfrm>
        </p:spPr>
        <p:txBody>
          <a:bodyPr/>
          <a:lstStyle/>
          <a:p>
            <a:r>
              <a:rPr lang="en-US" dirty="0" err="1" smtClean="0"/>
              <a:t>Himalia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5073922" y="685800"/>
            <a:ext cx="4041775" cy="639762"/>
          </a:xfrm>
        </p:spPr>
        <p:txBody>
          <a:bodyPr/>
          <a:lstStyle/>
          <a:p>
            <a:r>
              <a:rPr lang="en-US" dirty="0" err="1" smtClean="0"/>
              <a:t>Elara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Picture!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57400"/>
            <a:ext cx="3343422" cy="2195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803246"/>
            <a:ext cx="3357562" cy="2703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9384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64</TotalTime>
  <Words>316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Elemental</vt:lpstr>
      <vt:lpstr>Himalia and Elara</vt:lpstr>
      <vt:lpstr>Physical Attributes</vt:lpstr>
      <vt:lpstr>Special Features</vt:lpstr>
      <vt:lpstr>Origin of Name</vt:lpstr>
      <vt:lpstr>Picture!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Himalia and Elara</dc:title>
  <dc:creator>vci</dc:creator>
  <cp:lastModifiedBy>vci</cp:lastModifiedBy>
  <cp:revision>5</cp:revision>
  <dcterms:created xsi:type="dcterms:W3CDTF">2014-04-10T17:59:09Z</dcterms:created>
  <dcterms:modified xsi:type="dcterms:W3CDTF">2014-04-10T19:04:04Z</dcterms:modified>
</cp:coreProperties>
</file>